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525B0973-FE92-4567-99DB-CFC0639DF3C7}">
          <p14:sldIdLst>
            <p14:sldId id="256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53B37-5887-D3D0-1BA2-0E4522824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C5385E-584F-4332-E6E8-F0E24AA7D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5A998-58CA-B24D-D2AC-919A9E4D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6E50E-93DE-9DF9-60EE-98691C05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AA9D6-1963-35B0-132F-33AC436D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E4602-6623-DD43-C502-5F6371CC8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76353C-A677-8CB8-F6A5-D46FD951D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C270F-56E4-0826-F8B4-977F5C41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2F338-7575-9A5C-F428-EFBB225AA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D1E2E-7397-F7B9-58FC-385A0ACA5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7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532A1-78FA-ED6B-DC7E-2D674F7A4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37C9F8-2E29-17B2-01A8-1FD452003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8EF7B-7686-7729-3115-9A03F322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6F73B-8229-DDD9-2DC9-B76455E6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D4148-8CD2-97B0-7B37-319DE5409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76449-9CCD-016B-2DC2-EB445E6FF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2F4B8-6A9E-F30B-50DC-FF06926D9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02BD2-41C5-4E37-4122-EDC9F5CCA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5933C-F8F2-7875-D5AD-EA09A203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6F893-EAF8-B4B0-AB3E-887FFFEFA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3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4EFB2-1F71-C37F-65C1-E44947563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DB15B-60C2-BC17-E6E2-7C3E073BF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71F56-6156-4972-E3CF-06C84FE39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E1A0-785D-320F-8445-80F6DFBBF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3FFA-7DE2-E3F6-A631-AEB22876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7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31ED8-2823-4D19-05B9-777FAD61B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C65A0-D413-3DFF-5A27-EC96BC8F4E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06EC8-E870-34D9-7887-E92D6395E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85710-EAE0-26FB-9CB8-026D4DEE4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C1781-7EB9-CA7D-E609-82E68403C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82F8E-63F5-C667-6D7C-B68CAE447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6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8590-B2EF-492C-237D-46693E6C6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8D055-1307-DE94-D545-FC2E1534C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19AF8-3015-9582-402F-67D8B5C3D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2F0C5-33E4-06EB-C1A7-4127863D52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240DF3-0C86-667B-5057-9D23D6A9B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33F93C-2DAD-505B-057F-05DCDFEC4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53762-CBCD-A29E-F81D-B5AA11AF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DD4CB1-9B76-16E6-C7DA-8B240498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9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5F687-E479-2F82-89EB-E97EC3EB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EF7493-B231-9291-8FCA-7307DE30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B925EF-1718-19B3-4EA8-5B8BD4E7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7A71D-7C3A-46DA-C328-904BF54E4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7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2E3C83-8883-4437-6AFD-3229E668C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D96B69-B7C3-F05D-2143-C0C39F20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53520-3A2F-8A61-AF3A-5DD2B4F0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7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0D74C-1857-9E7A-D38A-6D63252CC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936BB-0443-9425-CB4D-8DB0E9090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DC969-1A30-7B76-867F-A72B0B8E1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18AC1-BE33-7A4A-AED4-A769D1AA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3A1D9-7D81-B176-7650-99DE154D9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D18BF-0208-0E22-9042-972A8933B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6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F5582-01CB-B366-1CA1-B85268347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F44318-4C60-DDC7-F899-8160DCE92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DB057-8ACF-F4EB-88BD-CB7A435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37500E-5C9C-A0D2-D0D3-164AA0E0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B6175-CF66-C73D-2229-69D7982AE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89ECB-CFF9-4FF5-F11F-5486DD4B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26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911BC-65BC-CCA1-2317-9E7058337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CB33A-4403-C458-47F9-52444F0DD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275C9-DC8B-FB8D-854D-1013273F8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D28DE4-0FD7-4164-8EDE-1E2B8254A3A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33F13-CF4D-1CD5-BD47-2D106D604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CC2DD-CA73-FE74-1E25-69BD8A4FA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E9BB6A-C51E-4817-A7FC-6ECBF26CD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2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54D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DC6E1171-8C43-78B6-DB3E-9F527EDFF71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6585204" y="703222"/>
            <a:ext cx="5129784" cy="438454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B37718D2-79CC-8935-5F01-1C71ED9EC38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tretch>
            <a:fillRect/>
          </a:stretch>
        </p:blipFill>
        <p:spPr>
          <a:xfrm>
            <a:off x="650070" y="785474"/>
            <a:ext cx="5129784" cy="221490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21FC838-58E7-0F74-9AA1-1047AAD22EB8}"/>
              </a:ext>
            </a:extLst>
          </p:cNvPr>
          <p:cNvSpPr txBox="1"/>
          <p:nvPr/>
        </p:nvSpPr>
        <p:spPr>
          <a:xfrm>
            <a:off x="650070" y="3429000"/>
            <a:ext cx="51297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Click on </a:t>
            </a:r>
            <a:r>
              <a:rPr lang="en-US" u="sng" dirty="0"/>
              <a:t>“Join Incompass Here” </a:t>
            </a:r>
            <a:r>
              <a:rPr lang="en-US" dirty="0"/>
              <a:t>inside the Welcome to Incompass email</a:t>
            </a:r>
          </a:p>
          <a:p>
            <a:endParaRPr lang="en-US" dirty="0"/>
          </a:p>
          <a:p>
            <a:pPr algn="ctr"/>
            <a:r>
              <a:rPr lang="en-US" dirty="0"/>
              <a:t>**The link to sign up is valid for 36 hours. If you have not received the email, check your Spam/Junk Mail or email </a:t>
            </a:r>
            <a:r>
              <a:rPr lang="en-US" b="1" u="sng" dirty="0"/>
              <a:t>IncompassHelpEGI@ergogroup.com</a:t>
            </a:r>
            <a:endParaRPr lang="en-US" dirty="0"/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C51CEE-BE92-EB47-B5AB-CDC0CE781CD8}"/>
              </a:ext>
            </a:extLst>
          </p:cNvPr>
          <p:cNvSpPr txBox="1"/>
          <p:nvPr/>
        </p:nvSpPr>
        <p:spPr>
          <a:xfrm>
            <a:off x="6334506" y="4895433"/>
            <a:ext cx="5302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**A phone number that receives SMS is required. If you do not have a phone or tablet that receives SMS text, please reach out to </a:t>
            </a:r>
            <a:r>
              <a:rPr lang="en-US" sz="1600" b="1" u="sng" dirty="0"/>
              <a:t>IncompassHelpEGI@ergogroup.com</a:t>
            </a:r>
          </a:p>
        </p:txBody>
      </p:sp>
    </p:spTree>
    <p:extLst>
      <p:ext uri="{BB962C8B-B14F-4D97-AF65-F5344CB8AC3E}">
        <p14:creationId xmlns:p14="http://schemas.microsoft.com/office/powerpoint/2010/main" val="44678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9A9FF2-621B-DAD8-AA94-2B9248DAB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2D71209-D5BA-141B-5134-179F8C68E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54D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A504BD-FF2B-8A54-4EAE-10C2426E2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18E730-A937-F7C6-24B2-F6D13B482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466E9D-C4DC-EEAA-FBC9-6A0748D3A749}"/>
              </a:ext>
            </a:extLst>
          </p:cNvPr>
          <p:cNvSpPr txBox="1"/>
          <p:nvPr/>
        </p:nvSpPr>
        <p:spPr>
          <a:xfrm>
            <a:off x="641180" y="3986481"/>
            <a:ext cx="5129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Click Send Code</a:t>
            </a:r>
          </a:p>
          <a:p>
            <a:endParaRPr lang="en-US" dirty="0"/>
          </a:p>
          <a:p>
            <a:pPr algn="ctr"/>
            <a:r>
              <a:rPr lang="en-US" dirty="0"/>
              <a:t>**If  you entered your phone number incorrectly click “Return to Login”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BE0A26-BE13-AC4F-CA0D-781825729D06}"/>
              </a:ext>
            </a:extLst>
          </p:cNvPr>
          <p:cNvSpPr txBox="1"/>
          <p:nvPr/>
        </p:nvSpPr>
        <p:spPr>
          <a:xfrm>
            <a:off x="6334506" y="4531995"/>
            <a:ext cx="5302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Enter verification code received via SMS and hit Submit. Once you hit Submit the page will re-direct to the Main Dashboard screen.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779C89-67F3-711E-81D5-44F58BEC5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060" y="480060"/>
            <a:ext cx="3854015" cy="3307816"/>
          </a:xfrm>
          <a:prstGeom prst="rect">
            <a:avLst/>
          </a:prstGeom>
        </p:spPr>
      </p:pic>
      <p:pic>
        <p:nvPicPr>
          <p:cNvPr id="3" name="Picture 2" descr="A screenshot of a phone number&#10;&#10;AI-generated content may be incorrect.">
            <a:extLst>
              <a:ext uri="{FF2B5EF4-FFF2-40B4-BE49-F238E27FC236}">
                <a16:creationId xmlns:a16="http://schemas.microsoft.com/office/drawing/2014/main" id="{2666BF7F-09F8-7A82-9699-3B3B99F37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2263" y="480060"/>
            <a:ext cx="512508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96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Ergonomic Group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Burns</dc:creator>
  <cp:lastModifiedBy>Jennifer Burns</cp:lastModifiedBy>
  <cp:revision>2</cp:revision>
  <dcterms:created xsi:type="dcterms:W3CDTF">2025-09-25T20:34:37Z</dcterms:created>
  <dcterms:modified xsi:type="dcterms:W3CDTF">2025-09-25T20:55:01Z</dcterms:modified>
</cp:coreProperties>
</file>